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C00C2-C5CE-42B0-88E9-B72D46BC5BA6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F54B6-BC1D-49CB-8559-A3A6D886A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205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C00C2-C5CE-42B0-88E9-B72D46BC5BA6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F54B6-BC1D-49CB-8559-A3A6D886A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974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C00C2-C5CE-42B0-88E9-B72D46BC5BA6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F54B6-BC1D-49CB-8559-A3A6D886A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410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C00C2-C5CE-42B0-88E9-B72D46BC5BA6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F54B6-BC1D-49CB-8559-A3A6D886A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335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C00C2-C5CE-42B0-88E9-B72D46BC5BA6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F54B6-BC1D-49CB-8559-A3A6D886A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36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C00C2-C5CE-42B0-88E9-B72D46BC5BA6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F54B6-BC1D-49CB-8559-A3A6D886A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054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C00C2-C5CE-42B0-88E9-B72D46BC5BA6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F54B6-BC1D-49CB-8559-A3A6D886A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896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C00C2-C5CE-42B0-88E9-B72D46BC5BA6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F54B6-BC1D-49CB-8559-A3A6D886A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510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C00C2-C5CE-42B0-88E9-B72D46BC5BA6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F54B6-BC1D-49CB-8559-A3A6D886A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778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C00C2-C5CE-42B0-88E9-B72D46BC5BA6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F54B6-BC1D-49CB-8559-A3A6D886A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478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C00C2-C5CE-42B0-88E9-B72D46BC5BA6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F54B6-BC1D-49CB-8559-A3A6D886A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512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C00C2-C5CE-42B0-88E9-B72D46BC5BA6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F54B6-BC1D-49CB-8559-A3A6D886A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34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ocuments\музыкально дидоктические игры\ножки и ладошки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588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user\Documents\музыкально дидоктические игры\ножки и ладошки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694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ocuments\музыкально дидоктические игры\ножки и ладошки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2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948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ocuments\музыкально дидоктические игры\ножки и ладошки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7300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466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ocuments\музыкально дидоктические игры\ножки и ладошки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"/>
            <a:ext cx="9144000" cy="675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774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ocuments\музыкально дидоктические игры\ножки и ладошки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53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615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ocuments\музыкально дидоктические игры\ножки и ладошки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356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ocuments\музыкально дидоктические игры\ножки и ладошки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533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ocuments\музыкально дидоктические игры\ножки и ладошки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627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ser\Documents\музыкально дидоктические игры\ножки и ладошки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8059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2016-11-11T12:59:33Z</dcterms:created>
  <dcterms:modified xsi:type="dcterms:W3CDTF">2016-11-11T13:13:35Z</dcterms:modified>
</cp:coreProperties>
</file>