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1" r:id="rId4"/>
    <p:sldId id="272" r:id="rId5"/>
    <p:sldId id="280" r:id="rId6"/>
    <p:sldId id="271" r:id="rId7"/>
    <p:sldId id="274" r:id="rId8"/>
    <p:sldId id="276" r:id="rId9"/>
    <p:sldId id="278" r:id="rId10"/>
    <p:sldId id="282" r:id="rId11"/>
    <p:sldId id="279" r:id="rId12"/>
    <p:sldId id="28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67D8AD-2CB8-4DA4-A3E5-3183A5CA9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20033C6-EE59-425F-8760-F1BC64BC4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7102ED-C124-47B8-BDE1-64B94A5A1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BFBD-5DDC-408A-8CE7-D0CE467E49D3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CE2079-A46A-4850-A515-17D584765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137A9-7A07-4A37-A5AE-7E29B3B4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F1B2-D02F-4D16-9932-7D0875344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229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80155-6DE9-40E7-9850-2FAD277B9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12B7DB1-0C68-4EA3-B5EA-5071C79DF9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2B161C-A59D-49E1-9F2A-CDBA3877B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BFBD-5DDC-408A-8CE7-D0CE467E49D3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583B6E-760F-443F-859B-F66ACD85D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20AF54-663F-4F8C-B3CB-9B3BF6B9F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F1B2-D02F-4D16-9932-7D0875344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251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C2A98AE-5D84-44FF-8B7B-E38C9B0E4B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6A8A726-58F5-449B-B2BB-19AD8E89E0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68B8B0-17E0-4E56-AC72-FD81ED32A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BFBD-5DDC-408A-8CE7-D0CE467E49D3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73B6FC-77C0-4EB6-98A6-9D1096DB7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7C9AF5-DB4E-448A-B9B6-FE7A39F55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F1B2-D02F-4D16-9932-7D0875344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683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DF2D60-72C3-4576-9F17-469DB76B3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1BDF9B-820D-4606-86DD-1A87DD18A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BB059F-655C-4B46-A2F6-D96E1C50C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BFBD-5DDC-408A-8CE7-D0CE467E49D3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40A414-C7A3-441F-8984-1F05991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056419-FEAF-48FC-9FB5-198D29AC1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F1B2-D02F-4D16-9932-7D0875344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751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050502-C14F-49F0-8B33-17D7999E9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77011A-AB7F-4374-90AE-F07538C28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22438C-96D9-473F-B8F5-0C5294CD7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BFBD-5DDC-408A-8CE7-D0CE467E49D3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A77155-815D-4E13-9E53-B8F4DCC05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67390D-777A-4432-8B17-812111A17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F1B2-D02F-4D16-9932-7D0875344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862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EF3C1F-4C6E-4AF2-8066-AC2B8739D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934F4D-2A7F-46B4-A9E1-AEC7DD4AD7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1E3079-6EC6-4D97-A1F3-EEB085DD05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79425B-EA07-46BF-9D8B-6D60A7832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BFBD-5DDC-408A-8CE7-D0CE467E49D3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A941A9-3BCB-4887-BFB8-0121955FE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773662C-12CF-48AB-A54D-8B798A11B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F1B2-D02F-4D16-9932-7D0875344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165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ED2C94-B7E2-439F-8FB6-EDA40DA1E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27990F-02B0-469E-9CCC-6C6D7381E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AE08A46-D2A4-4ECF-AD3F-B6BEE7EB50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3D97A1A-2ACC-4506-8B01-28F659645F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8897C6-0B26-4FA0-8F76-A7EACD3199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2E3A342-4225-4691-98C8-27E1811BB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BFBD-5DDC-408A-8CE7-D0CE467E49D3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74BC3CE-EA3F-4D79-9F62-897AA7B41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5CD3858-0114-4AEE-9469-D5DE8F293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F1B2-D02F-4D16-9932-7D0875344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688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96A07D-96CF-4144-970B-C9D83DC21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1508FC6-452B-49FC-BB52-3F0B92260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BFBD-5DDC-408A-8CE7-D0CE467E49D3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1CD266-4A0C-4E27-B610-15998831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838A7C1-2A63-409B-99D6-7EFBC83A8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F1B2-D02F-4D16-9932-7D0875344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065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E91349C-4295-41DB-B382-432DF4D2F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BFBD-5DDC-408A-8CE7-D0CE467E49D3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912156D-AE9D-42FC-852F-F69CDD446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6361913-802E-4E2A-BA1C-88BEF73D3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F1B2-D02F-4D16-9932-7D0875344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228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0B908A-AC1C-4411-827B-9989D593D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6466EB-BA2E-45F8-919B-2F6FB6A03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FAD88F-B14A-4F8D-AC0D-B60383158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E91267-6C41-4F81-9D09-0BD6C345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BFBD-5DDC-408A-8CE7-D0CE467E49D3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7881108-B6EE-4FE0-875F-956CD4BED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759A1A-EA60-4E97-A3CD-D62A982D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F1B2-D02F-4D16-9932-7D0875344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862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AB0C89-FACC-4846-A51D-9183C67B1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3A0850C-A328-4242-A419-0799E0BA09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DD8310E-3CDD-4A24-8686-DF3BDF71DA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400B99-17D6-4ABC-9384-585E21662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1BFBD-5DDC-408A-8CE7-D0CE467E49D3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80DD14-D17E-400A-B1A9-444EC060F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013489-BFB0-40F6-9EB0-442CD5161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F1B2-D02F-4D16-9932-7D0875344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07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7CA913-56EF-480C-9831-6F7A5AC3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F56285-0E0D-4F9A-8DBB-2BC291579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E7ABA6-8C7C-4EB9-A53E-26BCC2A04D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1BFBD-5DDC-408A-8CE7-D0CE467E49D3}" type="datetimeFigureOut">
              <a:rPr lang="ru-RU" smtClean="0"/>
              <a:t>27.04.2021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D1D342-24E8-42A1-B85B-B5013727A3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3193BA-2648-415C-AF7D-57CDFF7994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3F1B2-D02F-4D16-9932-7D08753449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8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9F79EBB-B818-4E4E-8081-3015949EE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01425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7AAD92-4819-4DAA-AB4B-D69F34020E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Применение  ИКТ - технологий в музыкальном развитии дошкольников в ДОУ</a:t>
            </a:r>
            <a:endParaRPr lang="ru-RU" sz="40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8550431-18F2-4FA6-AC10-150151C6D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2794" y="4514126"/>
            <a:ext cx="7604568" cy="2343873"/>
          </a:xfrm>
        </p:spPr>
        <p:txBody>
          <a:bodyPr/>
          <a:lstStyle/>
          <a:p>
            <a:pPr algn="r"/>
            <a:r>
              <a:rPr lang="ru-RU" dirty="0"/>
              <a:t>Подготовили музыкальные руководители </a:t>
            </a:r>
          </a:p>
          <a:p>
            <a:pPr algn="r"/>
            <a:r>
              <a:rPr lang="ru-RU" dirty="0"/>
              <a:t>МБДОУ детского сада «Теремок» </a:t>
            </a:r>
          </a:p>
          <a:p>
            <a:pPr algn="r"/>
            <a:r>
              <a:rPr lang="ru-RU" dirty="0" err="1"/>
              <a:t>Гарцунова</a:t>
            </a:r>
            <a:r>
              <a:rPr lang="ru-RU" dirty="0"/>
              <a:t> Е.Г., Михайлова И.Б.</a:t>
            </a:r>
          </a:p>
          <a:p>
            <a:pPr algn="r"/>
            <a:endParaRPr lang="ru-RU" dirty="0"/>
          </a:p>
          <a:p>
            <a:pPr algn="l"/>
            <a:r>
              <a:rPr lang="ru-RU" dirty="0"/>
              <a:t>                           2021г.</a:t>
            </a:r>
          </a:p>
        </p:txBody>
      </p:sp>
    </p:spTree>
    <p:extLst>
      <p:ext uri="{BB962C8B-B14F-4D97-AF65-F5344CB8AC3E}">
        <p14:creationId xmlns:p14="http://schemas.microsoft.com/office/powerpoint/2010/main" val="3405255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Изображение выглядит как небо, внешний, летит, растение&#10;&#10;Автоматически созданное описание">
            <a:extLst>
              <a:ext uri="{FF2B5EF4-FFF2-40B4-BE49-F238E27FC236}">
                <a16:creationId xmlns:a16="http://schemas.microsoft.com/office/drawing/2014/main" id="{DF0C1AB7-6F75-403F-B3BA-4576FC6201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52" b="4562"/>
          <a:stretch/>
        </p:blipFill>
        <p:spPr>
          <a:xfrm>
            <a:off x="1" y="0"/>
            <a:ext cx="12190476" cy="72457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623454" y="374073"/>
            <a:ext cx="11055927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Используя возможности программы </a:t>
            </a:r>
            <a:r>
              <a:rPr lang="ru-RU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Point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 можно разработать и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использовать презентации по всем видам музыкальной деятельности: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восприятие музыки: во время знакомства с творчеством того или иного композитора используется показ портретов, видеоряд иллюстраций к музыкальным произведениям, знакомство с жанрами музыки и т.д.;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музыкально-ритмические движения: использование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мнемотаблиц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с помощью которых дети смогут выполнять различные перестроения или разучивать элементы танцев;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пение: по графическому изображению разучивать различные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попевки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упражнения для развития голосового аппарата, по картинкам-подсказкам узнавать и учить песни;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музыкально-дидактические игры: развивать музыкально-слуховые представления, ладовое чувство и чувство ритма, используя презентации «Весело-грустно», «Три жанра музыки», «Определи ритм» и др.;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игра на детских музыкальных инструментах: знакомство с музыкальными инструментами, их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звукоизвлечением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По схемам разучивать партии в оркестре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9967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Изображение выглядит как небо, внешний, летит, растение&#10;&#10;Автоматически созданное описание">
            <a:extLst>
              <a:ext uri="{FF2B5EF4-FFF2-40B4-BE49-F238E27FC236}">
                <a16:creationId xmlns:a16="http://schemas.microsoft.com/office/drawing/2014/main" id="{DF0C1AB7-6F75-403F-B3BA-4576FC6201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52" b="4562"/>
          <a:stretch/>
        </p:blipFill>
        <p:spPr>
          <a:xfrm>
            <a:off x="0" y="-193876"/>
            <a:ext cx="12190476" cy="72457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444136" y="2795452"/>
            <a:ext cx="11746339" cy="1015663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 </a:t>
            </a:r>
            <a:endParaRPr lang="ru-RU" sz="6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022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Изображение выглядит как небо, внешний, летит, растение&#10;&#10;Автоматически созданное описание">
            <a:extLst>
              <a:ext uri="{FF2B5EF4-FFF2-40B4-BE49-F238E27FC236}">
                <a16:creationId xmlns:a16="http://schemas.microsoft.com/office/drawing/2014/main" id="{DF0C1AB7-6F75-403F-B3BA-4576FC6201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52" b="4562"/>
          <a:stretch/>
        </p:blipFill>
        <p:spPr>
          <a:xfrm>
            <a:off x="0" y="-193876"/>
            <a:ext cx="12190476" cy="72457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41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Изображение выглядит как небо, внешний, летит, растение&#10;&#10;Автоматически созданное описание">
            <a:extLst>
              <a:ext uri="{FF2B5EF4-FFF2-40B4-BE49-F238E27FC236}">
                <a16:creationId xmlns:a16="http://schemas.microsoft.com/office/drawing/2014/main" id="{DF0C1AB7-6F75-403F-B3BA-4576FC6201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52" b="4562"/>
          <a:stretch/>
        </p:blipFill>
        <p:spPr>
          <a:xfrm>
            <a:off x="1" y="0"/>
            <a:ext cx="12190476" cy="72457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3F8924-E1DE-486E-87E6-F5D3F3EE2857}"/>
              </a:ext>
            </a:extLst>
          </p:cNvPr>
          <p:cNvSpPr txBox="1"/>
          <p:nvPr/>
        </p:nvSpPr>
        <p:spPr>
          <a:xfrm>
            <a:off x="1284051" y="1277471"/>
            <a:ext cx="9877008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Что такое информационно-коммуникационные технологии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>
              <a:lnSpc>
                <a:spcPct val="150000"/>
              </a:lnSpc>
            </a:pP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Из словаря основных терминов 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понятий</a:t>
            </a:r>
          </a:p>
          <a:p>
            <a:pPr>
              <a:lnSpc>
                <a:spcPct val="150000"/>
              </a:lnSpc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«Информационные технологии – комплекс методов, способов и средств, обеспечивающих хранение, обработку, передачу и отображение информации и ориентированных на повышение эффективности и производительности труда». На современном этапе методы, способы и средства напрямую взаимосвязаны с компьютером (компьютерные технологии).</a:t>
            </a:r>
          </a:p>
        </p:txBody>
      </p:sp>
    </p:spTree>
    <p:extLst>
      <p:ext uri="{BB962C8B-B14F-4D97-AF65-F5344CB8AC3E}">
        <p14:creationId xmlns:p14="http://schemas.microsoft.com/office/powerpoint/2010/main" val="1959470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Изображение выглядит как небо, внешний, летит, растение&#10;&#10;Автоматически созданное описание">
            <a:extLst>
              <a:ext uri="{FF2B5EF4-FFF2-40B4-BE49-F238E27FC236}">
                <a16:creationId xmlns:a16="http://schemas.microsoft.com/office/drawing/2014/main" id="{DF0C1AB7-6F75-403F-B3BA-4576FC6201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52" b="4562"/>
          <a:stretch/>
        </p:blipFill>
        <p:spPr>
          <a:xfrm>
            <a:off x="1" y="0"/>
            <a:ext cx="12190476" cy="72457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3F8924-E1DE-486E-87E6-F5D3F3EE2857}"/>
              </a:ext>
            </a:extLst>
          </p:cNvPr>
          <p:cNvSpPr txBox="1"/>
          <p:nvPr/>
        </p:nvSpPr>
        <p:spPr>
          <a:xfrm>
            <a:off x="849086" y="796834"/>
            <a:ext cx="10293531" cy="70910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sz="2000" b="1" dirty="0" smtClean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Главной </a:t>
            </a:r>
            <a:r>
              <a:rPr lang="ru-RU" sz="20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целью </a:t>
            </a:r>
            <a:r>
              <a:rPr lang="ru-RU" sz="20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внедрения информационных технологий является повышение качества </a:t>
            </a:r>
            <a:r>
              <a:rPr lang="ru-RU" sz="20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20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 ДОУ через активное внедрение в </a:t>
            </a:r>
            <a:r>
              <a:rPr lang="ru-RU" sz="20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воспитательно-образовательный процесс</a:t>
            </a:r>
            <a:r>
              <a:rPr lang="ru-RU" sz="20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информационно-коммуникационных технологий.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solidFill>
                <a:srgbClr val="11111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28600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 использования ИКТ:</a:t>
            </a:r>
          </a:p>
          <a:p>
            <a:pPr indent="228600">
              <a:lnSpc>
                <a:spcPct val="150000"/>
              </a:lnSpc>
              <a:spcAft>
                <a:spcPts val="0"/>
              </a:spcAf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разработать и апробировать технологию мультимедийного сопровождения </a:t>
            </a:r>
            <a:r>
              <a:rPr lang="ru-RU" sz="20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воспитательно-образовательного процесса</a:t>
            </a:r>
            <a:r>
              <a:rPr lang="ru-RU" sz="20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Bef>
                <a:spcPts val="1125"/>
              </a:spcBef>
              <a:spcAft>
                <a:spcPts val="1125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создать тематическую копилку мультимедийных презентаций;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увеличить объем </a:t>
            </a:r>
            <a:r>
              <a:rPr lang="ru-RU" sz="20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использования</a:t>
            </a:r>
            <a:r>
              <a:rPr lang="ru-RU" sz="20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информационно-компьютерных технологий с субъектами </a:t>
            </a:r>
            <a:r>
              <a:rPr lang="ru-RU" sz="20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образовательного пространства</a:t>
            </a:r>
            <a:r>
              <a:rPr lang="ru-RU" sz="20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администрация, педагоги, родители, воспитанники.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733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Изображение выглядит как небо, внешний, летит, растение&#10;&#10;Автоматически созданное описание">
            <a:extLst>
              <a:ext uri="{FF2B5EF4-FFF2-40B4-BE49-F238E27FC236}">
                <a16:creationId xmlns:a16="http://schemas.microsoft.com/office/drawing/2014/main" id="{DF0C1AB7-6F75-403F-B3BA-4576FC6201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52" b="4562"/>
          <a:stretch/>
        </p:blipFill>
        <p:spPr>
          <a:xfrm>
            <a:off x="1" y="0"/>
            <a:ext cx="12190476" cy="72457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3F8924-E1DE-486E-87E6-F5D3F3EE2857}"/>
              </a:ext>
            </a:extLst>
          </p:cNvPr>
          <p:cNvSpPr txBox="1"/>
          <p:nvPr/>
        </p:nvSpPr>
        <p:spPr>
          <a:xfrm>
            <a:off x="1606731" y="509452"/>
            <a:ext cx="8634549" cy="66018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Актуальность использования ИКТ в образовательном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процессе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сегодняшний день в детских садах формируется новая образовательная среда, появляются высокотехнологические информационные средства развития дошкольников (компьютеры, проекторы, интерактивные доски, расширяется использование в работе с детьми мультимедийных продуктов: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компьютерных игр;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мультфильмов;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учебных видеофильмов;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 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айтов.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50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684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Изображение выглядит как небо, внешний, летит, растение&#10;&#10;Автоматически созданное описание">
            <a:extLst>
              <a:ext uri="{FF2B5EF4-FFF2-40B4-BE49-F238E27FC236}">
                <a16:creationId xmlns:a16="http://schemas.microsoft.com/office/drawing/2014/main" id="{DF0C1AB7-6F75-403F-B3BA-4576FC6201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52" b="4562"/>
          <a:stretch/>
        </p:blipFill>
        <p:spPr>
          <a:xfrm>
            <a:off x="1" y="0"/>
            <a:ext cx="12190476" cy="72457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3F8924-E1DE-486E-87E6-F5D3F3EE2857}"/>
              </a:ext>
            </a:extLst>
          </p:cNvPr>
          <p:cNvSpPr txBox="1"/>
          <p:nvPr/>
        </p:nvSpPr>
        <p:spPr>
          <a:xfrm>
            <a:off x="1537855" y="615454"/>
            <a:ext cx="8863445" cy="57708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 algn="ctr">
              <a:lnSpc>
                <a:spcPct val="150000"/>
              </a:lnSpc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28600" algn="ctr">
              <a:lnSpc>
                <a:spcPct val="150000"/>
              </a:lnSpc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Внедрение ИКТ</a:t>
            </a:r>
          </a:p>
          <a:p>
            <a:pPr indent="228600" algn="ctr">
              <a:lnSpc>
                <a:spcPct val="150000"/>
              </a:lnSpc>
            </a:pP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28600" algn="ctr">
              <a:lnSpc>
                <a:spcPct val="150000"/>
              </a:lnSpc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современном мире компьютер находит широчайшее применение во всех сферах деятельности. Не является исключением и музыка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28600" algn="ctr">
              <a:lnSpc>
                <a:spcPct val="150000"/>
              </a:lnSpc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28600" algn="ctr">
              <a:lnSpc>
                <a:spcPct val="150000"/>
              </a:lnSpc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Музыкально-компьютерные технологии – очень молодая и динамично развивающаяся область знаний. Она находится на стыке между техникой и искусством, представляющим человеку постоянно совершенствующиеся инструменты для творчества, обучения и научных исследований.</a:t>
            </a:r>
          </a:p>
          <a:p>
            <a:pPr indent="228600" algn="ctr">
              <a:lnSpc>
                <a:spcPct val="150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603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Изображение выглядит как небо, внешний, летит, растение&#10;&#10;Автоматически созданное описание">
            <a:extLst>
              <a:ext uri="{FF2B5EF4-FFF2-40B4-BE49-F238E27FC236}">
                <a16:creationId xmlns:a16="http://schemas.microsoft.com/office/drawing/2014/main" id="{DF0C1AB7-6F75-403F-B3BA-4576FC6201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52" b="4562"/>
          <a:stretch/>
        </p:blipFill>
        <p:spPr>
          <a:xfrm>
            <a:off x="1" y="0"/>
            <a:ext cx="12190476" cy="72457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3F8924-E1DE-486E-87E6-F5D3F3EE2857}"/>
              </a:ext>
            </a:extLst>
          </p:cNvPr>
          <p:cNvSpPr txBox="1"/>
          <p:nvPr/>
        </p:nvSpPr>
        <p:spPr>
          <a:xfrm>
            <a:off x="423746" y="245326"/>
            <a:ext cx="11586117" cy="797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50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46913" y="1042917"/>
            <a:ext cx="914399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Внедрение ИКТ на музыкальных занятиях, развлечениях и праздниках   осуществляется по следующим направлениям:</a:t>
            </a:r>
          </a:p>
          <a:p>
            <a:pPr>
              <a:lnSpc>
                <a:spcPct val="150000"/>
              </a:lnSpc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презентаций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Работа с ресурсами Интернет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50000"/>
              </a:lnSpc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готовых обучающих программ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50000"/>
              </a:lnSpc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и использование собственных авторских программ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282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Изображение выглядит как небо, внешний, летит, растение&#10;&#10;Автоматически созданное описание">
            <a:extLst>
              <a:ext uri="{FF2B5EF4-FFF2-40B4-BE49-F238E27FC236}">
                <a16:creationId xmlns:a16="http://schemas.microsoft.com/office/drawing/2014/main" id="{DF0C1AB7-6F75-403F-B3BA-4576FC6201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52" b="4562"/>
          <a:stretch/>
        </p:blipFill>
        <p:spPr>
          <a:xfrm>
            <a:off x="0" y="0"/>
            <a:ext cx="12190476" cy="72457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3F8924-E1DE-486E-87E6-F5D3F3EE2857}"/>
              </a:ext>
            </a:extLst>
          </p:cNvPr>
          <p:cNvSpPr txBox="1"/>
          <p:nvPr/>
        </p:nvSpPr>
        <p:spPr>
          <a:xfrm>
            <a:off x="2060812" y="1344706"/>
            <a:ext cx="8360660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/>
              <a:t>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ИКТ в музыкальном воспитании детей дает следующие преимущества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улучшается запоминание пройденного материала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усиливается познавательный интерес воспитанников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развивается интерес ребенка к самостоятельному выполнению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заданий;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создаётся  положительная эмоциональная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обстановка.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759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Изображение выглядит как небо, внешний, летит, растение&#10;&#10;Автоматически созданное описание">
            <a:extLst>
              <a:ext uri="{FF2B5EF4-FFF2-40B4-BE49-F238E27FC236}">
                <a16:creationId xmlns:a16="http://schemas.microsoft.com/office/drawing/2014/main" id="{DF0C1AB7-6F75-403F-B3BA-4576FC6201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52" b="4562"/>
          <a:stretch/>
        </p:blipFill>
        <p:spPr>
          <a:xfrm>
            <a:off x="1" y="0"/>
            <a:ext cx="12190476" cy="724575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2770496" y="1815150"/>
            <a:ext cx="7001301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ультимедийные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презентации позволяют эффективней развивать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зрительное восприятие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слуховое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восприятие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ассоциативное мышление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творческое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воображение детей.</a:t>
            </a:r>
          </a:p>
        </p:txBody>
      </p:sp>
    </p:spTree>
    <p:extLst>
      <p:ext uri="{BB962C8B-B14F-4D97-AF65-F5344CB8AC3E}">
        <p14:creationId xmlns:p14="http://schemas.microsoft.com/office/powerpoint/2010/main" val="1057226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Изображение выглядит как небо, внешний, летит, растение&#10;&#10;Автоматически созданное описание">
            <a:extLst>
              <a:ext uri="{FF2B5EF4-FFF2-40B4-BE49-F238E27FC236}">
                <a16:creationId xmlns:a16="http://schemas.microsoft.com/office/drawing/2014/main" id="{DF0C1AB7-6F75-403F-B3BA-4576FC6201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52" b="4562"/>
          <a:stretch/>
        </p:blipFill>
        <p:spPr>
          <a:xfrm>
            <a:off x="-10820607" y="-6444172"/>
            <a:ext cx="23032351" cy="1368992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2466752" y="1095153"/>
            <a:ext cx="76660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Мультимедийные пособия разрабатываются с помощью программ: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Microsoft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Office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Point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Windows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464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443</Words>
  <Application>Microsoft Office PowerPoint</Application>
  <PresentationFormat>Широкоэкранный</PresentationFormat>
  <Paragraphs>72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Тема Office</vt:lpstr>
      <vt:lpstr>Применение  ИКТ - технологий в музыкальном развитии дошкольников в ДОУ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новых ИКТ – инструментов в практике проведения развлечений и праздников в ДОУ</dc:title>
  <dc:creator>User</dc:creator>
  <cp:lastModifiedBy>юрий михайлов</cp:lastModifiedBy>
  <cp:revision>30</cp:revision>
  <dcterms:created xsi:type="dcterms:W3CDTF">2021-04-21T04:50:24Z</dcterms:created>
  <dcterms:modified xsi:type="dcterms:W3CDTF">2021-04-27T16:09:17Z</dcterms:modified>
</cp:coreProperties>
</file>