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1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7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004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163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826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087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409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030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129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544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00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52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200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B170E-CE0F-4E8A-B121-F0FFEA03D5F1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A580-470E-491E-87FD-3B91C6FE3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00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3694" cy="6810267"/>
          </a:xfrm>
          <a:prstGeom prst="rect">
            <a:avLst/>
          </a:prstGeom>
          <a:effectLst>
            <a:glow rad="457200">
              <a:srgbClr val="00B0F0">
                <a:alpha val="64000"/>
              </a:srgb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7455" y="714376"/>
            <a:ext cx="7915563" cy="2392362"/>
          </a:xfrm>
        </p:spPr>
        <p:txBody>
          <a:bodyPr/>
          <a:lstStyle/>
          <a:p>
            <a:r>
              <a:rPr lang="ru-RU" b="1" dirty="0">
                <a:solidFill>
                  <a:srgbClr val="0070C0"/>
                </a:solidFill>
                <a:latin typeface="Comic Sans MS" panose="030F0702030302020204" pitchFamily="66" charset="0"/>
              </a:rPr>
              <a:t>Что такое </a:t>
            </a:r>
            <a:r>
              <a:rPr lang="ru-RU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Орф</a:t>
            </a:r>
            <a:r>
              <a:rPr lang="ru-RU" b="1" dirty="0">
                <a:solidFill>
                  <a:srgbClr val="0070C0"/>
                </a:solidFill>
                <a:latin typeface="Comic Sans MS" panose="030F0702030302020204" pitchFamily="66" charset="0"/>
              </a:rPr>
              <a:t>-педагогика?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8550" y="3941764"/>
            <a:ext cx="4972050" cy="2392362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презентацию подготовила музыкальный руководитель Михайлова Инна Борисовна</a:t>
            </a:r>
          </a:p>
          <a:p>
            <a:pPr algn="r">
              <a:lnSpc>
                <a:spcPct val="10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МБДОУ детский сад «Теремок»</a:t>
            </a:r>
          </a:p>
          <a:p>
            <a:pPr algn="r">
              <a:lnSpc>
                <a:spcPct val="100000"/>
              </a:lnSpc>
            </a:pPr>
            <a:r>
              <a:rPr lang="ru-RU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р.п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 Краснообск</a:t>
            </a:r>
          </a:p>
          <a:p>
            <a:pPr algn="r"/>
            <a:endParaRPr lang="ru-RU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algn="r"/>
            <a:endParaRPr lang="ru-RU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algn="r"/>
            <a:endParaRPr lang="ru-RU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603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5.55556E-7 -2.22222E-6 L 5.55556E-7 -0.07222 " pathEditMode="relative" rAng="0" ptsTypes="AA">
                                      <p:cBhvr>
                                        <p:cTn id="6" dur="6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31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313" fill="hold">
                                          <p:stCondLst>
                                            <p:cond delay="31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313" fill="hold">
                                          <p:stCondLst>
                                            <p:cond delay="6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313" fill="hold">
                                          <p:stCondLst>
                                            <p:cond delay="9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  <a:effectLst>
            <a:glow rad="355600">
              <a:schemeClr val="accent1">
                <a:alpha val="79000"/>
              </a:schemeClr>
            </a:glow>
          </a:effectLst>
          <a:scene3d>
            <a:camera prst="orthographicFront"/>
            <a:lightRig rig="threePt" dir="t"/>
          </a:scene3d>
          <a:sp3d>
            <a:bevelT h="127000"/>
          </a:sp3d>
        </p:spPr>
      </p:pic>
      <p:sp>
        <p:nvSpPr>
          <p:cNvPr id="4" name="Прямоугольник 3"/>
          <p:cNvSpPr/>
          <p:nvPr/>
        </p:nvSpPr>
        <p:spPr>
          <a:xfrm>
            <a:off x="130532" y="129307"/>
            <a:ext cx="9013468" cy="7974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Орф-педагогика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это воспитание и обучение через искусство и творчество, основанное на связи музыки, движения и речи.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800" b="1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Кто такой Орф? 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Карл Орф основатель                                                         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данного подхода, немецкий композитор и                                                                            педагог (1895-1982). Он ввел термин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«элементарное музицирование»,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то есть процесс, состоящий из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нескольких элементов: пение,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импровизация, движение и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игра на инструментах.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C8A57B8-00E2-EFF7-3FEE-85F879D2F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40944" y="3234288"/>
            <a:ext cx="2503055" cy="362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54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1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  <a:effectLst>
            <a:glow rad="3810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01600"/>
          </a:sp3d>
        </p:spPr>
      </p:pic>
      <p:sp>
        <p:nvSpPr>
          <p:cNvPr id="4" name="Прямоугольник 3"/>
          <p:cNvSpPr/>
          <p:nvPr/>
        </p:nvSpPr>
        <p:spPr>
          <a:xfrm>
            <a:off x="471055" y="517235"/>
            <a:ext cx="83034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Каковы задачи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орф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-уроков? 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Научиться играть и петь, лучше осознавать свое тело (лучше им управлять), понять определенные закономерности музыки, тренироваться в концентрации внимания, улучшать память, ориентироваться в пространстве и времени, учиться абстрактно мыслить и узнавать разные эмоции, общаться с другими детьми. Знакомиться с различными культурами через музыку и движение. </a:t>
            </a:r>
          </a:p>
        </p:txBody>
      </p:sp>
    </p:spTree>
    <p:extLst>
      <p:ext uri="{BB962C8B-B14F-4D97-AF65-F5344CB8AC3E}">
        <p14:creationId xmlns:p14="http://schemas.microsoft.com/office/powerpoint/2010/main" val="1173825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  <a:effectLst>
            <a:glow rad="6350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/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1DB984-57E8-872A-59FD-F26FCBCFE594}"/>
              </a:ext>
            </a:extLst>
          </p:cNvPr>
          <p:cNvSpPr txBox="1"/>
          <p:nvPr/>
        </p:nvSpPr>
        <p:spPr>
          <a:xfrm>
            <a:off x="341745" y="-26636"/>
            <a:ext cx="8802255" cy="6278642"/>
          </a:xfrm>
          <a:prstGeom prst="rect">
            <a:avLst/>
          </a:prstGeom>
          <a:noFill/>
          <a:effectLst>
            <a:glow rad="5588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20650"/>
          </a:sp3d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Из чего состоит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орф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-занятие? </a:t>
            </a:r>
            <a:b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движение и танец (традиционный и художественный, это проживание музыки через движение); </a:t>
            </a:r>
            <a:b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звучащие жесты (хлопки, щелчки, шлепки и др.); </a:t>
            </a:r>
            <a:b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пение, с использованием лучших образцов народной культуры; </a:t>
            </a:r>
            <a:b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речевые упражнения (развивают у ребенка чувство ритма, способствуют формированию правильной артикуляции)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;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b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поэтическое музицирование (это помогает детям ощутить гармоничное звучание поэзии и музыки);</a:t>
            </a:r>
            <a:b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игра на музыкальных инструментах (дети учатся взаимодействовать между собой и легко развивают чувство ансамбля);</a:t>
            </a:r>
            <a:b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4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театр (для того, чтобы объединить воедино все перечисленное ранее). </a:t>
            </a:r>
            <a:br>
              <a:rPr lang="ru-RU" sz="1800" dirty="0">
                <a:solidFill>
                  <a:srgbClr val="2D2E2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990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4953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07950"/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52F189-5F0B-5B11-3BF3-BABB73B3582D}"/>
              </a:ext>
            </a:extLst>
          </p:cNvPr>
          <p:cNvSpPr txBox="1"/>
          <p:nvPr/>
        </p:nvSpPr>
        <p:spPr>
          <a:xfrm>
            <a:off x="495588" y="246208"/>
            <a:ext cx="835890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Какие инструменты используются?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барабаны и ударные инструменты (джембе, маракас,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пандейра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деревянная коробочка,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гуиро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);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ксилофоны;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звучащие жесты (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body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percussion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- это техника ритмической игры на собственном теле: хлопки, щелчки, шлепки, притопы;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 в качестве музыкальных инструментов используются шары, ленты, ткани, палочки, стаканы, веревки и т.п. – практически любые предметы. 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12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4953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27000"/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89FEC9-DED8-1DA0-B8F4-5A81EDA63F0C}"/>
              </a:ext>
            </a:extLst>
          </p:cNvPr>
          <p:cNvSpPr txBox="1"/>
          <p:nvPr/>
        </p:nvSpPr>
        <p:spPr>
          <a:xfrm>
            <a:off x="572656" y="323272"/>
            <a:ext cx="8275780" cy="3960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ru-RU" sz="2800" b="1" dirty="0">
              <a:solidFill>
                <a:srgbClr val="2D2E2E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Каковы принципы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орф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-обучения?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1.Обучение нужно для развития.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2. Движение, звук, речь, пение вначале неразделимо связаны и только потом очень постепенно разделяются.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3.Практика важнее теории (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нот).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4.Процесс важнее результата. </a:t>
            </a:r>
            <a:endParaRPr lang="ru-RU" sz="2800" dirty="0">
              <a:solidFill>
                <a:schemeClr val="accent5">
                  <a:lumMod val="75000"/>
                </a:schemeClr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95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75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8509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27000"/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D879FD-E13C-64DA-3A47-D5934C558A3B}"/>
              </a:ext>
            </a:extLst>
          </p:cNvPr>
          <p:cNvSpPr txBox="1"/>
          <p:nvPr/>
        </p:nvSpPr>
        <p:spPr>
          <a:xfrm>
            <a:off x="73891" y="120073"/>
            <a:ext cx="9070109" cy="6521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Значит ли это, что Орф-подход противоречит академическому? 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Нет. Просто академический подход рассчитан на взрослых, сознательных и замотивированных детей. Орф-уроки дополняют академическое образование, готовят к нему, побуждают детей фантазировать и импровизировать. </a:t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музыкальных занятиях с Орф-подходом создается атмосфера игрового общения, где каждый ребенок может проявить свою индивидуальность, создавать образы и радоваться успехам. Таким образом, на музыкальных занятиях достигается цель развития творческого начала ребенка. </a:t>
            </a:r>
            <a:endParaRPr lang="ru-RU" sz="2800" dirty="0">
              <a:solidFill>
                <a:schemeClr val="accent5">
                  <a:lumMod val="75000"/>
                </a:schemeClr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74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1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655"/>
            <a:ext cx="9144000" cy="6858000"/>
          </a:xfrm>
          <a:prstGeom prst="rect">
            <a:avLst/>
          </a:prstGeom>
          <a:effectLst>
            <a:glow rad="3937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27000" h="95250"/>
          </a:sp3d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FA8D8BC-9421-6F37-89E8-E307A97727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299" y="1381125"/>
            <a:ext cx="7604929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304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546100">
              <a:schemeClr val="accent1"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3350"/>
          </a:sp3d>
        </p:spPr>
      </p:pic>
    </p:spTree>
    <p:extLst>
      <p:ext uri="{BB962C8B-B14F-4D97-AF65-F5344CB8AC3E}">
        <p14:creationId xmlns:p14="http://schemas.microsoft.com/office/powerpoint/2010/main" val="2372756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459</Words>
  <Application>Microsoft Office PowerPoint</Application>
  <PresentationFormat>Экран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Times New Roman</vt:lpstr>
      <vt:lpstr>Тема Office</vt:lpstr>
      <vt:lpstr>Что такое Орф-педагогика?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Орф-педагогика?</dc:title>
  <dc:creator>Учетная запись Майкрософт</dc:creator>
  <cp:lastModifiedBy>Михаил Михайлов</cp:lastModifiedBy>
  <cp:revision>4</cp:revision>
  <dcterms:created xsi:type="dcterms:W3CDTF">2025-12-04T03:40:47Z</dcterms:created>
  <dcterms:modified xsi:type="dcterms:W3CDTF">2025-12-04T12:33:44Z</dcterms:modified>
</cp:coreProperties>
</file>